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5" r:id="rId9"/>
    <p:sldId id="266" r:id="rId10"/>
    <p:sldId id="267" r:id="rId11"/>
    <p:sldId id="264" r:id="rId12"/>
    <p:sldId id="261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7" d="100"/>
          <a:sy n="67" d="100"/>
        </p:scale>
        <p:origin x="46" y="4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Wulfes" userId="c1fba260-b1e1-4a2f-9f38-15ba452a8d97" providerId="ADAL" clId="{5DF8CBC6-6B8F-4849-AFEF-60B4A1D3A427}"/>
    <pc:docChg chg="custSel addSld delSld modSld">
      <pc:chgData name="Andreas Wulfes" userId="c1fba260-b1e1-4a2f-9f38-15ba452a8d97" providerId="ADAL" clId="{5DF8CBC6-6B8F-4849-AFEF-60B4A1D3A427}" dt="2018-04-22T06:21:28.618" v="318" actId="2696"/>
      <pc:docMkLst>
        <pc:docMk/>
      </pc:docMkLst>
      <pc:sldChg chg="addSp delSp modSp">
        <pc:chgData name="Andreas Wulfes" userId="c1fba260-b1e1-4a2f-9f38-15ba452a8d97" providerId="ADAL" clId="{5DF8CBC6-6B8F-4849-AFEF-60B4A1D3A427}" dt="2018-04-22T06:13:59.977" v="136" actId="1076"/>
        <pc:sldMkLst>
          <pc:docMk/>
          <pc:sldMk cId="4144896063" sldId="256"/>
        </pc:sldMkLst>
        <pc:spChg chg="add del mod">
          <ac:chgData name="Andreas Wulfes" userId="c1fba260-b1e1-4a2f-9f38-15ba452a8d97" providerId="ADAL" clId="{5DF8CBC6-6B8F-4849-AFEF-60B4A1D3A427}" dt="2018-04-22T06:13:56.398" v="135" actId="478"/>
          <ac:spMkLst>
            <pc:docMk/>
            <pc:sldMk cId="4144896063" sldId="256"/>
            <ac:spMk id="4" creationId="{7694B14E-A682-4F11-B2B5-A02503CC7559}"/>
          </ac:spMkLst>
        </pc:spChg>
        <pc:spChg chg="add del mod">
          <ac:chgData name="Andreas Wulfes" userId="c1fba260-b1e1-4a2f-9f38-15ba452a8d97" providerId="ADAL" clId="{5DF8CBC6-6B8F-4849-AFEF-60B4A1D3A427}" dt="2018-04-22T06:13:56.398" v="135" actId="478"/>
          <ac:spMkLst>
            <pc:docMk/>
            <pc:sldMk cId="4144896063" sldId="256"/>
            <ac:spMk id="6" creationId="{74C19838-EEDC-4CC4-AE7E-4BABEC2D8C83}"/>
          </ac:spMkLst>
        </pc:spChg>
        <pc:picChg chg="add mod">
          <ac:chgData name="Andreas Wulfes" userId="c1fba260-b1e1-4a2f-9f38-15ba452a8d97" providerId="ADAL" clId="{5DF8CBC6-6B8F-4849-AFEF-60B4A1D3A427}" dt="2018-04-22T06:13:59.977" v="136" actId="1076"/>
          <ac:picMkLst>
            <pc:docMk/>
            <pc:sldMk cId="4144896063" sldId="256"/>
            <ac:picMk id="1026" creationId="{02A7D406-5415-4142-8274-A5028B903602}"/>
          </ac:picMkLst>
        </pc:picChg>
      </pc:sldChg>
      <pc:sldChg chg="addSp">
        <pc:chgData name="Andreas Wulfes" userId="c1fba260-b1e1-4a2f-9f38-15ba452a8d97" providerId="ADAL" clId="{5DF8CBC6-6B8F-4849-AFEF-60B4A1D3A427}" dt="2018-04-21T22:03:51.577" v="2" actId="20577"/>
        <pc:sldMkLst>
          <pc:docMk/>
          <pc:sldMk cId="3621696100" sldId="257"/>
        </pc:sldMkLst>
        <pc:picChg chg="add">
          <ac:chgData name="Andreas Wulfes" userId="c1fba260-b1e1-4a2f-9f38-15ba452a8d97" providerId="ADAL" clId="{5DF8CBC6-6B8F-4849-AFEF-60B4A1D3A427}" dt="2018-04-21T22:03:51.577" v="2" actId="20577"/>
          <ac:picMkLst>
            <pc:docMk/>
            <pc:sldMk cId="3621696100" sldId="257"/>
            <ac:picMk id="4" creationId="{27395BB5-EA36-4BAF-A587-A87D58461D93}"/>
          </ac:picMkLst>
        </pc:picChg>
      </pc:sldChg>
      <pc:sldChg chg="addSp modSp">
        <pc:chgData name="Andreas Wulfes" userId="c1fba260-b1e1-4a2f-9f38-15ba452a8d97" providerId="ADAL" clId="{5DF8CBC6-6B8F-4849-AFEF-60B4A1D3A427}" dt="2018-04-22T06:20:31.787" v="317" actId="20577"/>
        <pc:sldMkLst>
          <pc:docMk/>
          <pc:sldMk cId="2863563100" sldId="258"/>
        </pc:sldMkLst>
        <pc:spChg chg="mod">
          <ac:chgData name="Andreas Wulfes" userId="c1fba260-b1e1-4a2f-9f38-15ba452a8d97" providerId="ADAL" clId="{5DF8CBC6-6B8F-4849-AFEF-60B4A1D3A427}" dt="2018-04-22T06:18:00.183" v="146" actId="20577"/>
          <ac:spMkLst>
            <pc:docMk/>
            <pc:sldMk cId="2863563100" sldId="258"/>
            <ac:spMk id="2" creationId="{8A621AF6-7C8D-4CDD-BDE7-44C8D1A296AD}"/>
          </ac:spMkLst>
        </pc:spChg>
        <pc:spChg chg="mod">
          <ac:chgData name="Andreas Wulfes" userId="c1fba260-b1e1-4a2f-9f38-15ba452a8d97" providerId="ADAL" clId="{5DF8CBC6-6B8F-4849-AFEF-60B4A1D3A427}" dt="2018-04-22T06:20:31.787" v="317" actId="20577"/>
          <ac:spMkLst>
            <pc:docMk/>
            <pc:sldMk cId="2863563100" sldId="258"/>
            <ac:spMk id="3" creationId="{24970C4F-9DF3-47CE-8092-EEBA20D571D9}"/>
          </ac:spMkLst>
        </pc:spChg>
        <pc:picChg chg="add">
          <ac:chgData name="Andreas Wulfes" userId="c1fba260-b1e1-4a2f-9f38-15ba452a8d97" providerId="ADAL" clId="{5DF8CBC6-6B8F-4849-AFEF-60B4A1D3A427}" dt="2018-04-21T22:03:54.028" v="3" actId="20577"/>
          <ac:picMkLst>
            <pc:docMk/>
            <pc:sldMk cId="2863563100" sldId="258"/>
            <ac:picMk id="4" creationId="{ED34B08D-2F38-4DE1-811A-1AFEB0525CD8}"/>
          </ac:picMkLst>
        </pc:picChg>
      </pc:sldChg>
      <pc:sldChg chg="addSp delSp modSp add">
        <pc:chgData name="Andreas Wulfes" userId="c1fba260-b1e1-4a2f-9f38-15ba452a8d97" providerId="ADAL" clId="{5DF8CBC6-6B8F-4849-AFEF-60B4A1D3A427}" dt="2018-04-21T22:35:09.018" v="37" actId="1076"/>
        <pc:sldMkLst>
          <pc:docMk/>
          <pc:sldMk cId="596807574" sldId="259"/>
        </pc:sldMkLst>
        <pc:spChg chg="mod">
          <ac:chgData name="Andreas Wulfes" userId="c1fba260-b1e1-4a2f-9f38-15ba452a8d97" providerId="ADAL" clId="{5DF8CBC6-6B8F-4849-AFEF-60B4A1D3A427}" dt="2018-04-21T22:07:51.445" v="31" actId="20577"/>
          <ac:spMkLst>
            <pc:docMk/>
            <pc:sldMk cId="596807574" sldId="259"/>
            <ac:spMk id="2" creationId="{6A0D95A5-345B-4496-8112-12CC8116D45C}"/>
          </ac:spMkLst>
        </pc:spChg>
        <pc:spChg chg="del">
          <ac:chgData name="Andreas Wulfes" userId="c1fba260-b1e1-4a2f-9f38-15ba452a8d97" providerId="ADAL" clId="{5DF8CBC6-6B8F-4849-AFEF-60B4A1D3A427}" dt="2018-04-21T22:07:54.998" v="32" actId="478"/>
          <ac:spMkLst>
            <pc:docMk/>
            <pc:sldMk cId="596807574" sldId="259"/>
            <ac:spMk id="3" creationId="{6497D5EB-FE52-44A0-AD4B-E5D408A3753C}"/>
          </ac:spMkLst>
        </pc:spChg>
        <pc:picChg chg="add mod">
          <ac:chgData name="Andreas Wulfes" userId="c1fba260-b1e1-4a2f-9f38-15ba452a8d97" providerId="ADAL" clId="{5DF8CBC6-6B8F-4849-AFEF-60B4A1D3A427}" dt="2018-04-21T22:35:09.018" v="37" actId="1076"/>
          <ac:picMkLst>
            <pc:docMk/>
            <pc:sldMk cId="596807574" sldId="259"/>
            <ac:picMk id="5" creationId="{6AC498B0-5A51-439B-B629-4DCF0B7E8005}"/>
          </ac:picMkLst>
        </pc:picChg>
        <pc:picChg chg="add">
          <ac:chgData name="Andreas Wulfes" userId="c1fba260-b1e1-4a2f-9f38-15ba452a8d97" providerId="ADAL" clId="{5DF8CBC6-6B8F-4849-AFEF-60B4A1D3A427}" dt="2018-04-21T22:34:31.280" v="36" actId="1076"/>
          <ac:picMkLst>
            <pc:docMk/>
            <pc:sldMk cId="596807574" sldId="259"/>
            <ac:picMk id="6" creationId="{302C3FC9-7854-4B7B-9C6D-2FCFFD9ABDB9}"/>
          </ac:picMkLst>
        </pc:picChg>
      </pc:sldChg>
      <pc:sldChg chg="delSp modSp add">
        <pc:chgData name="Andreas Wulfes" userId="c1fba260-b1e1-4a2f-9f38-15ba452a8d97" providerId="ADAL" clId="{5DF8CBC6-6B8F-4849-AFEF-60B4A1D3A427}" dt="2018-04-21T22:35:37.427" v="48" actId="20577"/>
        <pc:sldMkLst>
          <pc:docMk/>
          <pc:sldMk cId="2379199698" sldId="260"/>
        </pc:sldMkLst>
        <pc:spChg chg="mod">
          <ac:chgData name="Andreas Wulfes" userId="c1fba260-b1e1-4a2f-9f38-15ba452a8d97" providerId="ADAL" clId="{5DF8CBC6-6B8F-4849-AFEF-60B4A1D3A427}" dt="2018-04-21T22:35:37.427" v="48" actId="20577"/>
          <ac:spMkLst>
            <pc:docMk/>
            <pc:sldMk cId="2379199698" sldId="260"/>
            <ac:spMk id="2" creationId="{6A0D95A5-345B-4496-8112-12CC8116D45C}"/>
          </ac:spMkLst>
        </pc:spChg>
        <pc:picChg chg="del">
          <ac:chgData name="Andreas Wulfes" userId="c1fba260-b1e1-4a2f-9f38-15ba452a8d97" providerId="ADAL" clId="{5DF8CBC6-6B8F-4849-AFEF-60B4A1D3A427}" dt="2018-04-21T22:35:31.909" v="39" actId="478"/>
          <ac:picMkLst>
            <pc:docMk/>
            <pc:sldMk cId="2379199698" sldId="260"/>
            <ac:picMk id="5" creationId="{6AC498B0-5A51-439B-B629-4DCF0B7E8005}"/>
          </ac:picMkLst>
        </pc:picChg>
      </pc:sldChg>
      <pc:sldChg chg="delSp modSp add">
        <pc:chgData name="Andreas Wulfes" userId="c1fba260-b1e1-4a2f-9f38-15ba452a8d97" providerId="ADAL" clId="{5DF8CBC6-6B8F-4849-AFEF-60B4A1D3A427}" dt="2018-04-21T22:36:09.367" v="62" actId="1076"/>
        <pc:sldMkLst>
          <pc:docMk/>
          <pc:sldMk cId="3521766596" sldId="261"/>
        </pc:sldMkLst>
        <pc:spChg chg="mod">
          <ac:chgData name="Andreas Wulfes" userId="c1fba260-b1e1-4a2f-9f38-15ba452a8d97" providerId="ADAL" clId="{5DF8CBC6-6B8F-4849-AFEF-60B4A1D3A427}" dt="2018-04-21T22:36:09.367" v="62" actId="1076"/>
          <ac:spMkLst>
            <pc:docMk/>
            <pc:sldMk cId="3521766596" sldId="261"/>
            <ac:spMk id="2" creationId="{6A0D95A5-345B-4496-8112-12CC8116D45C}"/>
          </ac:spMkLst>
        </pc:spChg>
        <pc:picChg chg="del">
          <ac:chgData name="Andreas Wulfes" userId="c1fba260-b1e1-4a2f-9f38-15ba452a8d97" providerId="ADAL" clId="{5DF8CBC6-6B8F-4849-AFEF-60B4A1D3A427}" dt="2018-04-21T22:35:49.752" v="60" actId="478"/>
          <ac:picMkLst>
            <pc:docMk/>
            <pc:sldMk cId="3521766596" sldId="261"/>
            <ac:picMk id="6" creationId="{302C3FC9-7854-4B7B-9C6D-2FCFFD9ABDB9}"/>
          </ac:picMkLst>
        </pc:picChg>
      </pc:sldChg>
      <pc:sldChg chg="delSp modSp add del">
        <pc:chgData name="Andreas Wulfes" userId="c1fba260-b1e1-4a2f-9f38-15ba452a8d97" providerId="ADAL" clId="{5DF8CBC6-6B8F-4849-AFEF-60B4A1D3A427}" dt="2018-04-22T06:21:28.618" v="318" actId="2696"/>
        <pc:sldMkLst>
          <pc:docMk/>
          <pc:sldMk cId="3596876070" sldId="262"/>
        </pc:sldMkLst>
        <pc:spChg chg="mod">
          <ac:chgData name="Andreas Wulfes" userId="c1fba260-b1e1-4a2f-9f38-15ba452a8d97" providerId="ADAL" clId="{5DF8CBC6-6B8F-4849-AFEF-60B4A1D3A427}" dt="2018-04-21T22:37:33.128" v="84" actId="20577"/>
          <ac:spMkLst>
            <pc:docMk/>
            <pc:sldMk cId="3596876070" sldId="262"/>
            <ac:spMk id="2" creationId="{6A0D95A5-345B-4496-8112-12CC8116D45C}"/>
          </ac:spMkLst>
        </pc:spChg>
        <pc:picChg chg="del">
          <ac:chgData name="Andreas Wulfes" userId="c1fba260-b1e1-4a2f-9f38-15ba452a8d97" providerId="ADAL" clId="{5DF8CBC6-6B8F-4849-AFEF-60B4A1D3A427}" dt="2018-04-21T22:37:23.810" v="64" actId="478"/>
          <ac:picMkLst>
            <pc:docMk/>
            <pc:sldMk cId="3596876070" sldId="262"/>
            <ac:picMk id="5" creationId="{6AC498B0-5A51-439B-B629-4DCF0B7E8005}"/>
          </ac:picMkLst>
        </pc:picChg>
      </pc:sldChg>
    </pc:docChg>
  </pc:docChgLst>
  <pc:docChgLst>
    <pc:chgData name="Andreas Wulfes" userId="c1fba260-b1e1-4a2f-9f38-15ba452a8d97" providerId="ADAL" clId="{8EB4B075-381F-4055-B2C8-E8A45EB13E3D}"/>
    <pc:docChg chg="custSel addSld modSld">
      <pc:chgData name="Andreas Wulfes" userId="c1fba260-b1e1-4a2f-9f38-15ba452a8d97" providerId="ADAL" clId="{8EB4B075-381F-4055-B2C8-E8A45EB13E3D}" dt="2018-04-22T09:28:01.412" v="243" actId="1076"/>
      <pc:docMkLst>
        <pc:docMk/>
      </pc:docMkLst>
      <pc:sldChg chg="modSp">
        <pc:chgData name="Andreas Wulfes" userId="c1fba260-b1e1-4a2f-9f38-15ba452a8d97" providerId="ADAL" clId="{8EB4B075-381F-4055-B2C8-E8A45EB13E3D}" dt="2018-04-22T09:20:51.910" v="185" actId="20577"/>
        <pc:sldMkLst>
          <pc:docMk/>
          <pc:sldMk cId="3621696100" sldId="257"/>
        </pc:sldMkLst>
        <pc:spChg chg="mod">
          <ac:chgData name="Andreas Wulfes" userId="c1fba260-b1e1-4a2f-9f38-15ba452a8d97" providerId="ADAL" clId="{8EB4B075-381F-4055-B2C8-E8A45EB13E3D}" dt="2018-04-22T09:20:51.910" v="185" actId="20577"/>
          <ac:spMkLst>
            <pc:docMk/>
            <pc:sldMk cId="3621696100" sldId="257"/>
            <ac:spMk id="3" creationId="{24970C4F-9DF3-47CE-8092-EEBA20D571D9}"/>
          </ac:spMkLst>
        </pc:spChg>
      </pc:sldChg>
      <pc:sldChg chg="modSp">
        <pc:chgData name="Andreas Wulfes" userId="c1fba260-b1e1-4a2f-9f38-15ba452a8d97" providerId="ADAL" clId="{8EB4B075-381F-4055-B2C8-E8A45EB13E3D}" dt="2018-04-22T09:21:06.669" v="216" actId="20577"/>
        <pc:sldMkLst>
          <pc:docMk/>
          <pc:sldMk cId="2863563100" sldId="258"/>
        </pc:sldMkLst>
        <pc:spChg chg="mod">
          <ac:chgData name="Andreas Wulfes" userId="c1fba260-b1e1-4a2f-9f38-15ba452a8d97" providerId="ADAL" clId="{8EB4B075-381F-4055-B2C8-E8A45EB13E3D}" dt="2018-04-22T09:21:06.669" v="216" actId="20577"/>
          <ac:spMkLst>
            <pc:docMk/>
            <pc:sldMk cId="2863563100" sldId="258"/>
            <ac:spMk id="3" creationId="{24970C4F-9DF3-47CE-8092-EEBA20D571D9}"/>
          </ac:spMkLst>
        </pc:spChg>
      </pc:sldChg>
      <pc:sldChg chg="addSp delSp modSp">
        <pc:chgData name="Andreas Wulfes" userId="c1fba260-b1e1-4a2f-9f38-15ba452a8d97" providerId="ADAL" clId="{8EB4B075-381F-4055-B2C8-E8A45EB13E3D}" dt="2018-04-22T09:18:15.656" v="85" actId="20577"/>
        <pc:sldMkLst>
          <pc:docMk/>
          <pc:sldMk cId="2379199698" sldId="260"/>
        </pc:sldMkLst>
        <pc:spChg chg="mod">
          <ac:chgData name="Andreas Wulfes" userId="c1fba260-b1e1-4a2f-9f38-15ba452a8d97" providerId="ADAL" clId="{8EB4B075-381F-4055-B2C8-E8A45EB13E3D}" dt="2018-04-22T09:18:15.656" v="85" actId="20577"/>
          <ac:spMkLst>
            <pc:docMk/>
            <pc:sldMk cId="2379199698" sldId="260"/>
            <ac:spMk id="2" creationId="{6A0D95A5-345B-4496-8112-12CC8116D45C}"/>
          </ac:spMkLst>
        </pc:spChg>
        <pc:picChg chg="add mod">
          <ac:chgData name="Andreas Wulfes" userId="c1fba260-b1e1-4a2f-9f38-15ba452a8d97" providerId="ADAL" clId="{8EB4B075-381F-4055-B2C8-E8A45EB13E3D}" dt="2018-04-22T09:16:28.647" v="57" actId="1076"/>
          <ac:picMkLst>
            <pc:docMk/>
            <pc:sldMk cId="2379199698" sldId="260"/>
            <ac:picMk id="4" creationId="{0650953C-5E5E-4F21-9642-DA4B41B436CC}"/>
          </ac:picMkLst>
        </pc:picChg>
        <pc:picChg chg="add del">
          <ac:chgData name="Andreas Wulfes" userId="c1fba260-b1e1-4a2f-9f38-15ba452a8d97" providerId="ADAL" clId="{8EB4B075-381F-4055-B2C8-E8A45EB13E3D}" dt="2018-04-22T09:16:38.068" v="59"/>
          <ac:picMkLst>
            <pc:docMk/>
            <pc:sldMk cId="2379199698" sldId="260"/>
            <ac:picMk id="7" creationId="{BE5D3D9D-C23F-42AD-8519-6D76B156515E}"/>
          </ac:picMkLst>
        </pc:picChg>
      </pc:sldChg>
      <pc:sldChg chg="addSp delSp modSp add">
        <pc:chgData name="Andreas Wulfes" userId="c1fba260-b1e1-4a2f-9f38-15ba452a8d97" providerId="ADAL" clId="{8EB4B075-381F-4055-B2C8-E8A45EB13E3D}" dt="2018-04-22T09:11:52.815" v="46" actId="1076"/>
        <pc:sldMkLst>
          <pc:docMk/>
          <pc:sldMk cId="1764018431" sldId="262"/>
        </pc:sldMkLst>
        <pc:spChg chg="mod">
          <ac:chgData name="Andreas Wulfes" userId="c1fba260-b1e1-4a2f-9f38-15ba452a8d97" providerId="ADAL" clId="{8EB4B075-381F-4055-B2C8-E8A45EB13E3D}" dt="2018-04-22T09:10:14.403" v="21" actId="1076"/>
          <ac:spMkLst>
            <pc:docMk/>
            <pc:sldMk cId="1764018431" sldId="262"/>
            <ac:spMk id="2" creationId="{6A0D95A5-345B-4496-8112-12CC8116D45C}"/>
          </ac:spMkLst>
        </pc:spChg>
        <pc:picChg chg="add mod">
          <ac:chgData name="Andreas Wulfes" userId="c1fba260-b1e1-4a2f-9f38-15ba452a8d97" providerId="ADAL" clId="{8EB4B075-381F-4055-B2C8-E8A45EB13E3D}" dt="2018-04-22T09:11:50.951" v="45" actId="14100"/>
          <ac:picMkLst>
            <pc:docMk/>
            <pc:sldMk cId="1764018431" sldId="262"/>
            <ac:picMk id="4" creationId="{AE6441A5-C7C6-4E77-818B-159C7BA942AE}"/>
          </ac:picMkLst>
        </pc:picChg>
        <pc:picChg chg="add mod">
          <ac:chgData name="Andreas Wulfes" userId="c1fba260-b1e1-4a2f-9f38-15ba452a8d97" providerId="ADAL" clId="{8EB4B075-381F-4055-B2C8-E8A45EB13E3D}" dt="2018-04-22T09:11:52.815" v="46" actId="1076"/>
          <ac:picMkLst>
            <pc:docMk/>
            <pc:sldMk cId="1764018431" sldId="262"/>
            <ac:picMk id="7" creationId="{726B3B93-1925-442A-B11F-F197E038C0DA}"/>
          </ac:picMkLst>
        </pc:picChg>
        <pc:picChg chg="add del mod">
          <ac:chgData name="Andreas Wulfes" userId="c1fba260-b1e1-4a2f-9f38-15ba452a8d97" providerId="ADAL" clId="{8EB4B075-381F-4055-B2C8-E8A45EB13E3D}" dt="2018-04-22T09:11:41.517" v="42" actId="478"/>
          <ac:picMkLst>
            <pc:docMk/>
            <pc:sldMk cId="1764018431" sldId="262"/>
            <ac:picMk id="9" creationId="{E21A3F1B-518D-4CFD-8A00-B082935108AB}"/>
          </ac:picMkLst>
        </pc:picChg>
      </pc:sldChg>
      <pc:sldChg chg="delSp modSp add">
        <pc:chgData name="Andreas Wulfes" userId="c1fba260-b1e1-4a2f-9f38-15ba452a8d97" providerId="ADAL" clId="{8EB4B075-381F-4055-B2C8-E8A45EB13E3D}" dt="2018-04-22T09:21:29.270" v="231" actId="20577"/>
        <pc:sldMkLst>
          <pc:docMk/>
          <pc:sldMk cId="2384392597" sldId="263"/>
        </pc:sldMkLst>
        <pc:spChg chg="mod">
          <ac:chgData name="Andreas Wulfes" userId="c1fba260-b1e1-4a2f-9f38-15ba452a8d97" providerId="ADAL" clId="{8EB4B075-381F-4055-B2C8-E8A45EB13E3D}" dt="2018-04-22T09:21:29.270" v="231" actId="20577"/>
          <ac:spMkLst>
            <pc:docMk/>
            <pc:sldMk cId="2384392597" sldId="263"/>
            <ac:spMk id="2" creationId="{6A0D95A5-345B-4496-8112-12CC8116D45C}"/>
          </ac:spMkLst>
        </pc:spChg>
        <pc:picChg chg="del">
          <ac:chgData name="Andreas Wulfes" userId="c1fba260-b1e1-4a2f-9f38-15ba452a8d97" providerId="ADAL" clId="{8EB4B075-381F-4055-B2C8-E8A45EB13E3D}" dt="2018-04-22T09:11:29.448" v="38" actId="478"/>
          <ac:picMkLst>
            <pc:docMk/>
            <pc:sldMk cId="2384392597" sldId="263"/>
            <ac:picMk id="4" creationId="{AE6441A5-C7C6-4E77-818B-159C7BA942AE}"/>
          </ac:picMkLst>
        </pc:picChg>
        <pc:picChg chg="del">
          <ac:chgData name="Andreas Wulfes" userId="c1fba260-b1e1-4a2f-9f38-15ba452a8d97" providerId="ADAL" clId="{8EB4B075-381F-4055-B2C8-E8A45EB13E3D}" dt="2018-04-22T09:11:28.384" v="37" actId="478"/>
          <ac:picMkLst>
            <pc:docMk/>
            <pc:sldMk cId="2384392597" sldId="263"/>
            <ac:picMk id="7" creationId="{726B3B93-1925-442A-B11F-F197E038C0DA}"/>
          </ac:picMkLst>
        </pc:picChg>
        <pc:picChg chg="mod">
          <ac:chgData name="Andreas Wulfes" userId="c1fba260-b1e1-4a2f-9f38-15ba452a8d97" providerId="ADAL" clId="{8EB4B075-381F-4055-B2C8-E8A45EB13E3D}" dt="2018-04-22T09:11:37.887" v="41" actId="14100"/>
          <ac:picMkLst>
            <pc:docMk/>
            <pc:sldMk cId="2384392597" sldId="263"/>
            <ac:picMk id="9" creationId="{E21A3F1B-518D-4CFD-8A00-B082935108AB}"/>
          </ac:picMkLst>
        </pc:picChg>
      </pc:sldChg>
      <pc:sldChg chg="modSp add">
        <pc:chgData name="Andreas Wulfes" userId="c1fba260-b1e1-4a2f-9f38-15ba452a8d97" providerId="ADAL" clId="{8EB4B075-381F-4055-B2C8-E8A45EB13E3D}" dt="2018-04-22T09:20:02.105" v="160" actId="20577"/>
        <pc:sldMkLst>
          <pc:docMk/>
          <pc:sldMk cId="808935579" sldId="264"/>
        </pc:sldMkLst>
        <pc:spChg chg="mod">
          <ac:chgData name="Andreas Wulfes" userId="c1fba260-b1e1-4a2f-9f38-15ba452a8d97" providerId="ADAL" clId="{8EB4B075-381F-4055-B2C8-E8A45EB13E3D}" dt="2018-04-22T09:20:02.105" v="160" actId="20577"/>
          <ac:spMkLst>
            <pc:docMk/>
            <pc:sldMk cId="808935579" sldId="264"/>
            <ac:spMk id="2" creationId="{6A0D95A5-345B-4496-8112-12CC8116D45C}"/>
          </ac:spMkLst>
        </pc:spChg>
      </pc:sldChg>
      <pc:sldChg chg="addSp delSp modSp add">
        <pc:chgData name="Andreas Wulfes" userId="c1fba260-b1e1-4a2f-9f38-15ba452a8d97" providerId="ADAL" clId="{8EB4B075-381F-4055-B2C8-E8A45EB13E3D}" dt="2018-04-22T09:27:43.486" v="237" actId="1076"/>
        <pc:sldMkLst>
          <pc:docMk/>
          <pc:sldMk cId="3222655637" sldId="265"/>
        </pc:sldMkLst>
        <pc:spChg chg="mod">
          <ac:chgData name="Andreas Wulfes" userId="c1fba260-b1e1-4a2f-9f38-15ba452a8d97" providerId="ADAL" clId="{8EB4B075-381F-4055-B2C8-E8A45EB13E3D}" dt="2018-04-22T09:18:24.129" v="97" actId="20577"/>
          <ac:spMkLst>
            <pc:docMk/>
            <pc:sldMk cId="3222655637" sldId="265"/>
            <ac:spMk id="2" creationId="{6A0D95A5-345B-4496-8112-12CC8116D45C}"/>
          </ac:spMkLst>
        </pc:spChg>
        <pc:picChg chg="del">
          <ac:chgData name="Andreas Wulfes" userId="c1fba260-b1e1-4a2f-9f38-15ba452a8d97" providerId="ADAL" clId="{8EB4B075-381F-4055-B2C8-E8A45EB13E3D}" dt="2018-04-22T09:16:45.022" v="61" actId="478"/>
          <ac:picMkLst>
            <pc:docMk/>
            <pc:sldMk cId="3222655637" sldId="265"/>
            <ac:picMk id="4" creationId="{0650953C-5E5E-4F21-9642-DA4B41B436CC}"/>
          </ac:picMkLst>
        </pc:picChg>
        <pc:picChg chg="add del mod">
          <ac:chgData name="Andreas Wulfes" userId="c1fba260-b1e1-4a2f-9f38-15ba452a8d97" providerId="ADAL" clId="{8EB4B075-381F-4055-B2C8-E8A45EB13E3D}" dt="2018-04-22T09:17:27.885" v="66" actId="478"/>
          <ac:picMkLst>
            <pc:docMk/>
            <pc:sldMk cId="3222655637" sldId="265"/>
            <ac:picMk id="5" creationId="{58E4D4A2-A82E-47A4-90E9-0244918BB16B}"/>
          </ac:picMkLst>
        </pc:picChg>
        <pc:picChg chg="add del mod">
          <ac:chgData name="Andreas Wulfes" userId="c1fba260-b1e1-4a2f-9f38-15ba452a8d97" providerId="ADAL" clId="{8EB4B075-381F-4055-B2C8-E8A45EB13E3D}" dt="2018-04-22T09:27:33.805" v="235" actId="478"/>
          <ac:picMkLst>
            <pc:docMk/>
            <pc:sldMk cId="3222655637" sldId="265"/>
            <ac:picMk id="8" creationId="{17D9F2BC-4B2A-4C43-8968-FACB7F13DA9E}"/>
          </ac:picMkLst>
        </pc:picChg>
        <pc:picChg chg="add mod">
          <ac:chgData name="Andreas Wulfes" userId="c1fba260-b1e1-4a2f-9f38-15ba452a8d97" providerId="ADAL" clId="{8EB4B075-381F-4055-B2C8-E8A45EB13E3D}" dt="2018-04-22T09:27:43.486" v="237" actId="1076"/>
          <ac:picMkLst>
            <pc:docMk/>
            <pc:sldMk cId="3222655637" sldId="265"/>
            <ac:picMk id="10" creationId="{DE5C1A6C-4118-4AEE-A473-6CF4853E5E21}"/>
          </ac:picMkLst>
        </pc:picChg>
      </pc:sldChg>
      <pc:sldChg chg="addSp delSp modSp add">
        <pc:chgData name="Andreas Wulfes" userId="c1fba260-b1e1-4a2f-9f38-15ba452a8d97" providerId="ADAL" clId="{8EB4B075-381F-4055-B2C8-E8A45EB13E3D}" dt="2018-04-22T09:27:52.756" v="240" actId="1076"/>
        <pc:sldMkLst>
          <pc:docMk/>
          <pc:sldMk cId="3693389823" sldId="266"/>
        </pc:sldMkLst>
        <pc:spChg chg="mod">
          <ac:chgData name="Andreas Wulfes" userId="c1fba260-b1e1-4a2f-9f38-15ba452a8d97" providerId="ADAL" clId="{8EB4B075-381F-4055-B2C8-E8A45EB13E3D}" dt="2018-04-22T09:18:36.540" v="124" actId="20577"/>
          <ac:spMkLst>
            <pc:docMk/>
            <pc:sldMk cId="3693389823" sldId="266"/>
            <ac:spMk id="2" creationId="{6A0D95A5-345B-4496-8112-12CC8116D45C}"/>
          </ac:spMkLst>
        </pc:spChg>
        <pc:picChg chg="del">
          <ac:chgData name="Andreas Wulfes" userId="c1fba260-b1e1-4a2f-9f38-15ba452a8d97" providerId="ADAL" clId="{8EB4B075-381F-4055-B2C8-E8A45EB13E3D}" dt="2018-04-22T09:17:33.329" v="68" actId="478"/>
          <ac:picMkLst>
            <pc:docMk/>
            <pc:sldMk cId="3693389823" sldId="266"/>
            <ac:picMk id="4" creationId="{0650953C-5E5E-4F21-9642-DA4B41B436CC}"/>
          </ac:picMkLst>
        </pc:picChg>
        <pc:picChg chg="add del mod">
          <ac:chgData name="Andreas Wulfes" userId="c1fba260-b1e1-4a2f-9f38-15ba452a8d97" providerId="ADAL" clId="{8EB4B075-381F-4055-B2C8-E8A45EB13E3D}" dt="2018-04-22T09:27:46.221" v="238" actId="478"/>
          <ac:picMkLst>
            <pc:docMk/>
            <pc:sldMk cId="3693389823" sldId="266"/>
            <ac:picMk id="5" creationId="{53585D4E-7A2D-4F3F-ACF9-606CB5CC251B}"/>
          </ac:picMkLst>
        </pc:picChg>
        <pc:picChg chg="add mod">
          <ac:chgData name="Andreas Wulfes" userId="c1fba260-b1e1-4a2f-9f38-15ba452a8d97" providerId="ADAL" clId="{8EB4B075-381F-4055-B2C8-E8A45EB13E3D}" dt="2018-04-22T09:27:52.756" v="240" actId="1076"/>
          <ac:picMkLst>
            <pc:docMk/>
            <pc:sldMk cId="3693389823" sldId="266"/>
            <ac:picMk id="8" creationId="{42812304-846F-488D-A5E3-D2E1AE5F7B5C}"/>
          </ac:picMkLst>
        </pc:picChg>
      </pc:sldChg>
      <pc:sldChg chg="addSp delSp modSp add">
        <pc:chgData name="Andreas Wulfes" userId="c1fba260-b1e1-4a2f-9f38-15ba452a8d97" providerId="ADAL" clId="{8EB4B075-381F-4055-B2C8-E8A45EB13E3D}" dt="2018-04-22T09:28:01.412" v="243" actId="1076"/>
        <pc:sldMkLst>
          <pc:docMk/>
          <pc:sldMk cId="4027769326" sldId="267"/>
        </pc:sldMkLst>
        <pc:spChg chg="mod">
          <ac:chgData name="Andreas Wulfes" userId="c1fba260-b1e1-4a2f-9f38-15ba452a8d97" providerId="ADAL" clId="{8EB4B075-381F-4055-B2C8-E8A45EB13E3D}" dt="2018-04-22T09:18:51.882" v="137" actId="20577"/>
          <ac:spMkLst>
            <pc:docMk/>
            <pc:sldMk cId="4027769326" sldId="267"/>
            <ac:spMk id="2" creationId="{6A0D95A5-345B-4496-8112-12CC8116D45C}"/>
          </ac:spMkLst>
        </pc:spChg>
        <pc:picChg chg="add del mod">
          <ac:chgData name="Andreas Wulfes" userId="c1fba260-b1e1-4a2f-9f38-15ba452a8d97" providerId="ADAL" clId="{8EB4B075-381F-4055-B2C8-E8A45EB13E3D}" dt="2018-04-22T09:27:55.326" v="241" actId="478"/>
          <ac:picMkLst>
            <pc:docMk/>
            <pc:sldMk cId="4027769326" sldId="267"/>
            <ac:picMk id="4" creationId="{CD779C8B-3806-471B-A907-9049AC148E26}"/>
          </ac:picMkLst>
        </pc:picChg>
        <pc:picChg chg="add mod">
          <ac:chgData name="Andreas Wulfes" userId="c1fba260-b1e1-4a2f-9f38-15ba452a8d97" providerId="ADAL" clId="{8EB4B075-381F-4055-B2C8-E8A45EB13E3D}" dt="2018-04-22T09:28:01.412" v="243" actId="1076"/>
          <ac:picMkLst>
            <pc:docMk/>
            <pc:sldMk cId="4027769326" sldId="267"/>
            <ac:picMk id="7" creationId="{2621830A-9842-40C7-8AF1-4F332CF450F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CB3570-2D08-4AFE-8C38-91BF093DB0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4F8BB66-111A-4522-A131-64F8C8F5F5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F5CB8B-3E35-411F-A017-0CFA6A376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D2407B-96DC-4AD1-8E29-BD40BA68A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30725E-FD22-46BE-9623-4183E4D49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0582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68BE6C-7CF3-4A8D-A58F-738AE9DE4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D0C13ED-EDF3-4B70-B396-05D8FD2FF3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7A3273-E814-486D-A7F4-50B8D2C64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106075-D09F-4DE5-AB16-60E4047AB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8E3D8B-A306-4E98-9D6D-0E2CD6FE9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4340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69BBA10-A105-4844-9232-D608C117E5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EE6E1CA-CD02-4DAA-925A-68F2EB13C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A47275-A8A0-423D-B90E-8C20192FC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61325D-C3CE-4203-B1C0-0F8973AF2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5F5F19-2B65-4451-AF76-70FCD4DD1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8151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B7ACBE-DEBA-4AD0-AAFB-85A6758B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D59E3C-4284-4ADF-851E-1008D17BC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309ACA-D3B0-442A-AD30-D00152790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D4BA9C0-17AB-4388-9E5A-8E61F56C1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F0087C-72AF-41EA-97CC-0FF4D2650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255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8D813D-3A64-4646-A056-2DC94C27F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BA18C7-801E-4119-A564-C73CA7933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86E213-A8E1-4281-9286-19319154A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6A8DAFB-9D38-46BD-A8BC-7EABDFB97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AC3586-9658-40CE-805E-6374587CB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7639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5AEABE-1F03-4E30-AC7A-CBB146F45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ECBF7F-303F-4552-B440-C4E68AC4AE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01D0F2-D216-481A-81E1-5069C0635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FA4F31D-A2A6-437E-B349-72EC8F093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80C33E6-D6CF-4244-BF5F-E1DBB9229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465B68-8032-4BEE-8E0C-51E2AA26D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5161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E4D9D7-19F9-4744-8461-C5D0E5866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8B7696-DFFE-4858-9A8E-43B0C4BE0E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F9294A3-7310-4E9C-8A5A-817D1E61B0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A7C35A3-7665-4912-90C0-A5CFCDF2D9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DF335E7-2927-4536-B5BB-9AA77B3F1B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622E45B-AE99-4EFC-8CFC-D5930953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D68832D-DB71-4014-982D-1662EB78B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09708A1-FFB1-4BF9-80B7-DDEA141D4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2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E9633E-97D2-4A64-B7F5-07A075067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C2C4AC5-3C84-40B2-ABDC-A31EB34B4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D0D6AA5-0B35-4C4E-B11B-8A781AD84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918DBDC-349E-4F02-9164-832921F4A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9421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DD9BFD0-0D65-43EF-9298-F11FD3D73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C51C696-0908-4049-8B4B-CE63C210D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074F63-15EC-4BBC-8F9D-425743124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2561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478B6F-3C91-4407-A94A-ACE8A4D0D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E32210-8064-440F-A78B-3C6AD2915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CF7C688-C67C-40CF-B03A-6DFF88075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F0045EE-AE5C-4A6F-9CEA-BCD18AE8E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363B8AF-31CC-425F-8D39-22554AF4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8908AFC-29D3-4CA1-9B41-E33D8EAC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0145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C8748D-0DBD-4366-9CF2-BD1A23204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62CFA6F-5957-45F8-AAAC-F5A700F8D7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C099911-8683-457B-81DC-1CF0B2499A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19F3E85-EA3D-42BD-8891-D13734750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8232557-A2C4-426E-AC9C-ACF8CCF83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D24ED1B-C9A0-4F51-B68B-493A0315C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0591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EF36E51-C10A-4EEF-904D-1EF072C01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577348-08AA-4E9A-9304-D56AE2236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C931EB-06B5-4328-89BA-855105C29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9E464-8EF6-41B3-9018-88799DC02AAF}" type="datetimeFigureOut">
              <a:rPr lang="de-DE" smtClean="0"/>
              <a:t>22.04.2018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B2F118-9510-422E-AFAD-22D1BCA330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00163E-4958-4728-BB54-927C94C0BA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3AB43F-D96F-44CE-A53A-59157B08C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7336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D4CF27-CF13-4E6E-8E02-08EA676079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Chief Inspector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705CCD7-80E8-4DE5-B97A-49473F3D7A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Container Damage </a:t>
            </a:r>
            <a:r>
              <a:rPr lang="de-DE" dirty="0" err="1"/>
              <a:t>Inspection</a:t>
            </a:r>
            <a:r>
              <a:rPr lang="de-DE" dirty="0"/>
              <a:t> </a:t>
            </a:r>
            <a:r>
              <a:rPr lang="de-DE" dirty="0" err="1"/>
              <a:t>powered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Deep Learning</a:t>
            </a:r>
          </a:p>
        </p:txBody>
      </p:sp>
      <p:pic>
        <p:nvPicPr>
          <p:cNvPr id="1026" name="Picture 2" descr="Uk-police-04.PNG">
            <a:extLst>
              <a:ext uri="{FF2B5EF4-FFF2-40B4-BE49-F238E27FC236}">
                <a16:creationId xmlns:a16="http://schemas.microsoft.com/office/drawing/2014/main" id="{02A7D406-5415-4142-8274-A5028B9036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9947" y="4642553"/>
            <a:ext cx="1049476" cy="1553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4896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0D95A5-345B-4496-8112-12CC8116D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Details</a:t>
            </a:r>
          </a:p>
        </p:txBody>
      </p:sp>
      <p:pic>
        <p:nvPicPr>
          <p:cNvPr id="6" name="Picture 2" descr="Uk-police-04.PNG">
            <a:extLst>
              <a:ext uri="{FF2B5EF4-FFF2-40B4-BE49-F238E27FC236}">
                <a16:creationId xmlns:a16="http://schemas.microsoft.com/office/drawing/2014/main" id="{302C3FC9-7854-4B7B-9C6D-2FCFFD9AB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453" y="290955"/>
            <a:ext cx="476250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621830A-9842-40C7-8AF1-4F332CF450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713" y="163547"/>
            <a:ext cx="5456393" cy="653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769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0D95A5-345B-4496-8112-12CC8116D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Video </a:t>
            </a:r>
            <a:r>
              <a:rPr lang="de-DE" dirty="0" err="1"/>
              <a:t>examples</a:t>
            </a:r>
            <a:endParaRPr lang="de-DE" dirty="0"/>
          </a:p>
        </p:txBody>
      </p:sp>
      <p:pic>
        <p:nvPicPr>
          <p:cNvPr id="6" name="Picture 2" descr="Uk-police-04.PNG">
            <a:extLst>
              <a:ext uri="{FF2B5EF4-FFF2-40B4-BE49-F238E27FC236}">
                <a16:creationId xmlns:a16="http://schemas.microsoft.com/office/drawing/2014/main" id="{302C3FC9-7854-4B7B-9C6D-2FCFFD9AB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453" y="290955"/>
            <a:ext cx="476250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8935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0D95A5-345B-4496-8112-12CC8116D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8211" y="2386666"/>
            <a:ext cx="2940424" cy="1325563"/>
          </a:xfrm>
        </p:spPr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21766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621AF6-7C8D-4CDD-BDE7-44C8D1A29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Container </a:t>
            </a:r>
            <a:r>
              <a:rPr lang="de-DE" dirty="0" err="1"/>
              <a:t>Inspection</a:t>
            </a:r>
            <a:r>
              <a:rPr lang="de-DE" dirty="0"/>
              <a:t> </a:t>
            </a:r>
            <a:r>
              <a:rPr lang="de-DE" dirty="0" err="1"/>
              <a:t>today</a:t>
            </a:r>
            <a:r>
              <a:rPr lang="de-DE" dirty="0"/>
              <a:t>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970C4F-9DF3-47CE-8092-EEBA20D57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5963"/>
            <a:ext cx="10515600" cy="4351338"/>
          </a:xfrm>
        </p:spPr>
        <p:txBody>
          <a:bodyPr/>
          <a:lstStyle/>
          <a:p>
            <a:r>
              <a:rPr lang="de-DE" dirty="0" err="1"/>
              <a:t>Mostly</a:t>
            </a:r>
            <a:r>
              <a:rPr lang="de-DE" dirty="0"/>
              <a:t> </a:t>
            </a:r>
            <a:r>
              <a:rPr lang="de-DE" dirty="0" err="1"/>
              <a:t>manual</a:t>
            </a:r>
            <a:r>
              <a:rPr lang="de-DE" dirty="0"/>
              <a:t> </a:t>
            </a:r>
            <a:r>
              <a:rPr lang="de-DE" dirty="0" err="1"/>
              <a:t>process</a:t>
            </a:r>
            <a:endParaRPr lang="de-DE" dirty="0"/>
          </a:p>
          <a:p>
            <a:r>
              <a:rPr lang="de-DE" dirty="0" err="1"/>
              <a:t>Inspection</a:t>
            </a:r>
            <a:r>
              <a:rPr lang="de-DE" dirty="0"/>
              <a:t> in </a:t>
            </a:r>
            <a:r>
              <a:rPr lang="de-DE" dirty="0" err="1"/>
              <a:t>depots</a:t>
            </a:r>
            <a:endParaRPr lang="de-DE" dirty="0"/>
          </a:p>
          <a:p>
            <a:r>
              <a:rPr lang="de-DE" dirty="0"/>
              <a:t>Expert </a:t>
            </a:r>
            <a:r>
              <a:rPr lang="de-DE" dirty="0" err="1"/>
              <a:t>knowledge</a:t>
            </a:r>
            <a:r>
              <a:rPr lang="de-DE" dirty="0"/>
              <a:t> </a:t>
            </a:r>
            <a:r>
              <a:rPr lang="de-DE" dirty="0" err="1"/>
              <a:t>needed</a:t>
            </a:r>
            <a:endParaRPr lang="de-DE" dirty="0"/>
          </a:p>
          <a:p>
            <a:r>
              <a:rPr lang="de-DE" dirty="0"/>
              <a:t>Bottleneck </a:t>
            </a:r>
            <a:r>
              <a:rPr lang="de-DE" dirty="0" err="1"/>
              <a:t>process</a:t>
            </a:r>
            <a:r>
              <a:rPr lang="de-DE" dirty="0"/>
              <a:t> in </a:t>
            </a:r>
            <a:r>
              <a:rPr lang="de-DE" dirty="0" err="1"/>
              <a:t>peak</a:t>
            </a:r>
            <a:r>
              <a:rPr lang="de-DE" dirty="0"/>
              <a:t> </a:t>
            </a:r>
            <a:r>
              <a:rPr lang="de-DE" dirty="0" err="1"/>
              <a:t>times</a:t>
            </a:r>
            <a:endParaRPr lang="de-DE" dirty="0"/>
          </a:p>
        </p:txBody>
      </p:sp>
      <p:pic>
        <p:nvPicPr>
          <p:cNvPr id="4" name="Picture 2" descr="Uk-police-04.PNG">
            <a:extLst>
              <a:ext uri="{FF2B5EF4-FFF2-40B4-BE49-F238E27FC236}">
                <a16:creationId xmlns:a16="http://schemas.microsoft.com/office/drawing/2014/main" id="{27395BB5-EA36-4BAF-A587-A87D58461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453" y="290955"/>
            <a:ext cx="476250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1696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621AF6-7C8D-4CDD-BDE7-44C8D1A29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Tomorrow / Vision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970C4F-9DF3-47CE-8092-EEBA20D57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5963"/>
            <a:ext cx="9291918" cy="4243484"/>
          </a:xfrm>
        </p:spPr>
        <p:txBody>
          <a:bodyPr>
            <a:normAutofit/>
          </a:bodyPr>
          <a:lstStyle/>
          <a:p>
            <a:r>
              <a:rPr lang="de-DE" dirty="0" err="1"/>
              <a:t>Detect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important</a:t>
            </a:r>
            <a:r>
              <a:rPr lang="de-DE" dirty="0"/>
              <a:t> </a:t>
            </a:r>
            <a:r>
              <a:rPr lang="de-DE" dirty="0" err="1"/>
              <a:t>damages</a:t>
            </a:r>
            <a:r>
              <a:rPr lang="de-DE" dirty="0"/>
              <a:t> </a:t>
            </a:r>
            <a:r>
              <a:rPr lang="de-DE" b="1" dirty="0" err="1"/>
              <a:t>automatically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visual</a:t>
            </a:r>
            <a:r>
              <a:rPr lang="de-DE" dirty="0"/>
              <a:t> </a:t>
            </a:r>
            <a:r>
              <a:rPr lang="de-DE" dirty="0" err="1"/>
              <a:t>recognition</a:t>
            </a:r>
            <a:endParaRPr lang="de-DE" dirty="0"/>
          </a:p>
          <a:p>
            <a:r>
              <a:rPr lang="de-DE" dirty="0"/>
              <a:t>Early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– </a:t>
            </a:r>
            <a:r>
              <a:rPr lang="de-DE" dirty="0" err="1"/>
              <a:t>even</a:t>
            </a:r>
            <a:r>
              <a:rPr lang="de-DE" dirty="0"/>
              <a:t> at multiple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 err="1"/>
              <a:t>Provide</a:t>
            </a:r>
            <a:r>
              <a:rPr lang="de-DE" dirty="0"/>
              <a:t> </a:t>
            </a:r>
            <a:r>
              <a:rPr lang="de-DE" dirty="0" err="1"/>
              <a:t>assistance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inspectors</a:t>
            </a:r>
            <a:endParaRPr lang="de-DE" dirty="0"/>
          </a:p>
          <a:p>
            <a:r>
              <a:rPr lang="de-DE" dirty="0" err="1"/>
              <a:t>Scalability</a:t>
            </a:r>
            <a:r>
              <a:rPr lang="de-DE" dirty="0"/>
              <a:t> in </a:t>
            </a:r>
            <a:r>
              <a:rPr lang="de-DE" dirty="0" err="1"/>
              <a:t>peak</a:t>
            </a:r>
            <a:r>
              <a:rPr lang="de-DE" dirty="0"/>
              <a:t> </a:t>
            </a:r>
            <a:r>
              <a:rPr lang="de-DE" dirty="0" err="1"/>
              <a:t>times</a:t>
            </a:r>
            <a:endParaRPr lang="de-DE" dirty="0"/>
          </a:p>
          <a:p>
            <a:r>
              <a:rPr lang="de-DE" dirty="0" err="1"/>
              <a:t>Cooperation</a:t>
            </a:r>
            <a:r>
              <a:rPr lang="de-DE" dirty="0"/>
              <a:t> </a:t>
            </a:r>
            <a:r>
              <a:rPr lang="de-DE" dirty="0" err="1"/>
              <a:t>along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-&gt; </a:t>
            </a:r>
            <a:r>
              <a:rPr lang="de-DE" dirty="0" err="1"/>
              <a:t>improvement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all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Picture 2" descr="Uk-police-04.PNG">
            <a:extLst>
              <a:ext uri="{FF2B5EF4-FFF2-40B4-BE49-F238E27FC236}">
                <a16:creationId xmlns:a16="http://schemas.microsoft.com/office/drawing/2014/main" id="{ED34B08D-2F38-4DE1-811A-1AFEB0525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453" y="290955"/>
            <a:ext cx="476250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563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0D95A5-345B-4496-8112-12CC8116D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Pitch Solution Architecture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AC498B0-5A51-439B-B629-4DCF0B7E8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615" y="1504672"/>
            <a:ext cx="6797982" cy="4988203"/>
          </a:xfrm>
          <a:prstGeom prst="rect">
            <a:avLst/>
          </a:prstGeom>
        </p:spPr>
      </p:pic>
      <p:pic>
        <p:nvPicPr>
          <p:cNvPr id="6" name="Picture 2" descr="Uk-police-04.PNG">
            <a:extLst>
              <a:ext uri="{FF2B5EF4-FFF2-40B4-BE49-F238E27FC236}">
                <a16:creationId xmlns:a16="http://schemas.microsoft.com/office/drawing/2014/main" id="{302C3FC9-7854-4B7B-9C6D-2FCFFD9AB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453" y="290955"/>
            <a:ext cx="476250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6807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0D95A5-345B-4496-8112-12CC8116D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42" y="-164879"/>
            <a:ext cx="10515600" cy="1325563"/>
          </a:xfrm>
        </p:spPr>
        <p:txBody>
          <a:bodyPr/>
          <a:lstStyle/>
          <a:p>
            <a:r>
              <a:rPr lang="de-DE" dirty="0"/>
              <a:t>CI App</a:t>
            </a:r>
          </a:p>
        </p:txBody>
      </p:sp>
      <p:pic>
        <p:nvPicPr>
          <p:cNvPr id="6" name="Picture 2" descr="Uk-police-04.PNG">
            <a:extLst>
              <a:ext uri="{FF2B5EF4-FFF2-40B4-BE49-F238E27FC236}">
                <a16:creationId xmlns:a16="http://schemas.microsoft.com/office/drawing/2014/main" id="{302C3FC9-7854-4B7B-9C6D-2FCFFD9AB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453" y="290955"/>
            <a:ext cx="476250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E6441A5-C7C6-4E77-818B-159C7BA942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680" y="1012944"/>
            <a:ext cx="2686657" cy="527339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26B3B93-1925-442A-B11F-F197E038C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990" y="969740"/>
            <a:ext cx="2730681" cy="535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018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0D95A5-345B-4496-8112-12CC8116D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42" y="-164879"/>
            <a:ext cx="10515600" cy="1325563"/>
          </a:xfrm>
        </p:spPr>
        <p:txBody>
          <a:bodyPr/>
          <a:lstStyle/>
          <a:p>
            <a:r>
              <a:rPr lang="de-DE" dirty="0"/>
              <a:t>CI App – New Image</a:t>
            </a:r>
          </a:p>
        </p:txBody>
      </p:sp>
      <p:pic>
        <p:nvPicPr>
          <p:cNvPr id="6" name="Picture 2" descr="Uk-police-04.PNG">
            <a:extLst>
              <a:ext uri="{FF2B5EF4-FFF2-40B4-BE49-F238E27FC236}">
                <a16:creationId xmlns:a16="http://schemas.microsoft.com/office/drawing/2014/main" id="{302C3FC9-7854-4B7B-9C6D-2FCFFD9AB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453" y="290955"/>
            <a:ext cx="476250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21A3F1B-518D-4CFD-8A00-B082935108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288938" y="751922"/>
            <a:ext cx="3847970" cy="684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392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0D95A5-345B-4496-8112-12CC8116D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 App - Home</a:t>
            </a:r>
          </a:p>
        </p:txBody>
      </p:sp>
      <p:pic>
        <p:nvPicPr>
          <p:cNvPr id="6" name="Picture 2" descr="Uk-police-04.PNG">
            <a:extLst>
              <a:ext uri="{FF2B5EF4-FFF2-40B4-BE49-F238E27FC236}">
                <a16:creationId xmlns:a16="http://schemas.microsoft.com/office/drawing/2014/main" id="{302C3FC9-7854-4B7B-9C6D-2FCFFD9AB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453" y="290955"/>
            <a:ext cx="476250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650953C-5E5E-4F21-9642-DA4B41B436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440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199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0D95A5-345B-4496-8112-12CC8116D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 App - Dashboard</a:t>
            </a:r>
          </a:p>
        </p:txBody>
      </p:sp>
      <p:pic>
        <p:nvPicPr>
          <p:cNvPr id="6" name="Picture 2" descr="Uk-police-04.PNG">
            <a:extLst>
              <a:ext uri="{FF2B5EF4-FFF2-40B4-BE49-F238E27FC236}">
                <a16:creationId xmlns:a16="http://schemas.microsoft.com/office/drawing/2014/main" id="{302C3FC9-7854-4B7B-9C6D-2FCFFD9AB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453" y="290955"/>
            <a:ext cx="476250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E5C1A6C-4118-4AEE-A473-6CF4853E5E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296" y="1690688"/>
            <a:ext cx="6904318" cy="440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655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0D95A5-345B-4496-8112-12CC8116D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 App – </a:t>
            </a:r>
            <a:r>
              <a:rPr lang="de-DE" dirty="0" err="1"/>
              <a:t>Inspection</a:t>
            </a:r>
            <a:r>
              <a:rPr lang="de-DE" dirty="0"/>
              <a:t> List</a:t>
            </a:r>
          </a:p>
        </p:txBody>
      </p:sp>
      <p:pic>
        <p:nvPicPr>
          <p:cNvPr id="6" name="Picture 2" descr="Uk-police-04.PNG">
            <a:extLst>
              <a:ext uri="{FF2B5EF4-FFF2-40B4-BE49-F238E27FC236}">
                <a16:creationId xmlns:a16="http://schemas.microsoft.com/office/drawing/2014/main" id="{302C3FC9-7854-4B7B-9C6D-2FCFFD9AB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453" y="290955"/>
            <a:ext cx="476250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2812304-846F-488D-A5E3-D2E1AE5F7B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381" y="1289456"/>
            <a:ext cx="8055038" cy="527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389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</Words>
  <Application>Microsoft Office PowerPoint</Application>
  <PresentationFormat>Breitbild</PresentationFormat>
  <Paragraphs>22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</vt:lpstr>
      <vt:lpstr>Chief Inspector</vt:lpstr>
      <vt:lpstr>Container Inspection today…</vt:lpstr>
      <vt:lpstr>Tomorrow / Vision</vt:lpstr>
      <vt:lpstr>Pitch Solution Architecture</vt:lpstr>
      <vt:lpstr>CI App</vt:lpstr>
      <vt:lpstr>CI App – New Image</vt:lpstr>
      <vt:lpstr>Web App - Home</vt:lpstr>
      <vt:lpstr>Web App - Dashboard</vt:lpstr>
      <vt:lpstr>Web App – Inspection List</vt:lpstr>
      <vt:lpstr>Details</vt:lpstr>
      <vt:lpstr>Video examples</vt:lpstr>
      <vt:lpstr>Thank you!</vt:lpstr>
    </vt:vector>
  </TitlesOfParts>
  <Company>neusta data science 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Chief Inspector</dc:title>
  <dc:subject>Container inspection using Deep Learning</dc:subject>
  <dc:creator>Andreas Wulfes</dc:creator>
  <cp:keywords>Container Inspection; Deep Learning; neusta</cp:keywords>
  <dc:description>www.team-neusta.de
www.datascience.nrw
</dc:description>
  <cp:lastModifiedBy>Andreas Wulfes</cp:lastModifiedBy>
  <cp:revision>4</cp:revision>
  <dcterms:created xsi:type="dcterms:W3CDTF">2018-04-21T21:23:31Z</dcterms:created>
  <dcterms:modified xsi:type="dcterms:W3CDTF">2018-04-22T09:28:02Z</dcterms:modified>
</cp:coreProperties>
</file>

<file path=docProps/thumbnail.jpeg>
</file>